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6209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wouldn’t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won’t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78366" y="456829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考查情态动词辨析。句意：她不会那样做的。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wouldn’t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won’t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不会。根据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She...do that. She became worse day by day.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可知，她不会那样做的，她变得一天比一天糟糕。故选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73" y="41505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66895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artist knew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help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night, all yellow leaves fell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painted a green and yellow leaf,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morning, when the woman looked out of the window and saw the last leaf, she was filled with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like to be alive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want to fall down like other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she became better and better and lived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give up your hope at anytime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331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	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78366" y="429309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考查代词辨析。句意：他决定帮助她。根据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decided to help...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可知，此处指帮助前文提到的女人，用宾格作宾语。故选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85931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712960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artist knew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help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night, all yellow leaves fell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painted a green and yellow leaf,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morning, when the woman looked out of the window and saw the last leaf, she was filled with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like to be alive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want to fall down like other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she became better and better and lived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give up your hope at anytime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72694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	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78366" y="43025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考查副词辨析。句意：艺术家画了一片黄绿色的叶子，然后把它放在树上。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artist painted a green and yellow 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...put it in the tree.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可知，然后把它放在树上，前后动作承接自然。故选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3473" y="38436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1892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artist knew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help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night, all yellow leaves fell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painted a green and yellow leaf,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morning, when the woman looked out of the window and saw the last leaf, she was filled with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like to be alive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want to fall down like other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she became better and better and lived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give up your hope at anytime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9126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happiness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sadness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13901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考查名词辨析。句意：第二天早上，当女人望向窗外，看到最后一片叶子时，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她充满了希望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would like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filled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充满某物。</a:t>
            </a:r>
            <a:endParaRPr lang="zh-CN" altLang="zh-CN" sz="24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alive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可知，她想活下去，所以充满了希望。故选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936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箭头左.eps" descr="id:214748765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1008823" y="5466029"/>
            <a:ext cx="523695" cy="32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6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artist knew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decided to help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night, all yellow leaves fell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artist painted a green and yellow leaf,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it in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morning, when the woman looked out of the window and saw the last leaf, she was filled with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would like to be alive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want to fall down like other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she became better and better and lived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give up your hope at anytime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3835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women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leaves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artists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27765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考查名词辨析。句意：她不想像其他树叶一样落下。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女士；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叶子；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艺术家。根据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didn’t want to fall down like other...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可知，她不想像其他树叶一样落下。故选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381739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34882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0054"/>
            <a:ext cx="11485848" cy="552151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leaf falls down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die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最后一片叶子落下时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我也会死去。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引导的时间状语从句，主句是一般将来时，从句要用一般现在时代替将来时。如：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tell her the news when she comes back.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她回来时，我将告诉她这个消息。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326863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102565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14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40723"/>
            <a:ext cx="11485848" cy="126414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讲述的是一个生病住院的女士看着病房外慢慢落下的秋叶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心生悲凉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打算在最后一片树叶落下后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也随落叶死去。一位老画家决定帮助她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他在黄叶全部落光的晚上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画了一片黄绿色的叶子挂在树上。第二天早上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当女士看到最后这片叶子时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她对生活又充满了希望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她想要活着。</a:t>
            </a:r>
            <a:endParaRPr lang="zh-CN" altLang="zh-CN" sz="32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07822" y="5742683"/>
            <a:ext cx="5535472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绥化中考改编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86277"/>
            <a:ext cx="2365411" cy="61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20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879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stayed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78366" y="46188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考查动词辨析。句意：她待在医院里。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woman was ill. She...in the hospital.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可知，她生病了，所以待在医院里。故选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9461" y="415611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98608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929180"/>
            <a:ext cx="11482450" cy="1492805"/>
          </a:xfrm>
          <a:prstGeom prst="rect">
            <a:avLst/>
          </a:prstGeom>
        </p:spPr>
      </p:pic>
      <p:pic>
        <p:nvPicPr>
          <p:cNvPr id="4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959459"/>
            <a:ext cx="2088232" cy="60544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题易错选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指长时间居住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指短时间逗留、停留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这里指在医院逗留、停留。故选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487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1024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71739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78366" y="46970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考查介词辨析。句意：她的房间外面有一棵树。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tree...her room.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可知，房间外面有一棵树。故选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1180" y="42003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5484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5969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48786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50085" y="46407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考查动词辨析。句意：这个女人感到非常难过。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感觉到。本句表达的是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她感到难过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41502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38526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929180"/>
            <a:ext cx="11482450" cy="1492805"/>
          </a:xfrm>
          <a:prstGeom prst="rect">
            <a:avLst/>
          </a:prstGeom>
        </p:spPr>
      </p:pic>
      <p:pic>
        <p:nvPicPr>
          <p:cNvPr id="4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959459"/>
            <a:ext cx="2088232" cy="60544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题易错选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看起来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。本句表达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这位女士感到难过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669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3381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3926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	   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count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78366" y="457170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考查动词辨析。句意：她不吃不喝，也不想说话。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数数。根据上文并结合选项可知，这名女士生病了，她对生活失去了希望，她不吃不喝也不想说话。故选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411285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6923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921505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in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was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hospital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tree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the leaves fall down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after day, there were fewer and fewer leaves on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eat or drink, and she didn’t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asked her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take a walk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became worse day by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she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last leaf falls down, I will die,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16743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930775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 asleep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hurry up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78366" y="4146087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医生让她起床散步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要求某人做某事。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asleep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睡着；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doctor asked her to...and take a walk.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可知，医生让她起床散步。故选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3610724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左.eps" descr="id:21474876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4693177"/>
            <a:ext cx="378705" cy="29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69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960</Words>
  <Application>Microsoft Office PowerPoint</Application>
  <PresentationFormat>自定义</PresentationFormat>
  <Paragraphs>59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486</cp:revision>
  <dcterms:created xsi:type="dcterms:W3CDTF">2020-11-06T05:24:00Z</dcterms:created>
  <dcterms:modified xsi:type="dcterms:W3CDTF">2025-09-13T05:41:14Z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